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9082C-6735-4526-9C26-8C8020C8E3B4}" v="47" dt="2024-11-04T22:30:14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Campbell" userId="917bedc5-292a-4b47-8121-334a5524c6de" providerId="ADAL" clId="{CDF9082C-6735-4526-9C26-8C8020C8E3B4}"/>
    <pc:docChg chg="custSel addSld delSld modSld">
      <pc:chgData name="Jessica Campbell" userId="917bedc5-292a-4b47-8121-334a5524c6de" providerId="ADAL" clId="{CDF9082C-6735-4526-9C26-8C8020C8E3B4}" dt="2024-11-04T22:30:30.559" v="258" actId="1076"/>
      <pc:docMkLst>
        <pc:docMk/>
      </pc:docMkLst>
      <pc:sldChg chg="modSp mod setBg">
        <pc:chgData name="Jessica Campbell" userId="917bedc5-292a-4b47-8121-334a5524c6de" providerId="ADAL" clId="{CDF9082C-6735-4526-9C26-8C8020C8E3B4}" dt="2024-11-04T22:30:30.559" v="258" actId="1076"/>
        <pc:sldMkLst>
          <pc:docMk/>
          <pc:sldMk cId="109857222" sldId="256"/>
        </pc:sldMkLst>
        <pc:spChg chg="mod">
          <ac:chgData name="Jessica Campbell" userId="917bedc5-292a-4b47-8121-334a5524c6de" providerId="ADAL" clId="{CDF9082C-6735-4526-9C26-8C8020C8E3B4}" dt="2024-11-04T22:30:30.559" v="258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ssica Campbell" userId="917bedc5-292a-4b47-8121-334a5524c6de" providerId="ADAL" clId="{CDF9082C-6735-4526-9C26-8C8020C8E3B4}" dt="2024-11-04T22:25:04.817" v="149" actId="255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mod setBg">
        <pc:chgData name="Jessica Campbell" userId="917bedc5-292a-4b47-8121-334a5524c6de" providerId="ADAL" clId="{CDF9082C-6735-4526-9C26-8C8020C8E3B4}" dt="2024-11-04T22:29:07.760" v="165" actId="403"/>
        <pc:sldMkLst>
          <pc:docMk/>
          <pc:sldMk cId="3067271268" sldId="257"/>
        </pc:sldMkLst>
        <pc:spChg chg="mod">
          <ac:chgData name="Jessica Campbell" userId="917bedc5-292a-4b47-8121-334a5524c6de" providerId="ADAL" clId="{CDF9082C-6735-4526-9C26-8C8020C8E3B4}" dt="2024-11-04T22:24:39.859" v="145" actId="255"/>
          <ac:spMkLst>
            <pc:docMk/>
            <pc:sldMk cId="3067271268" sldId="257"/>
            <ac:spMk id="2" creationId="{F2971E07-C7B0-9275-1780-E02D7D3C05A3}"/>
          </ac:spMkLst>
        </pc:spChg>
        <pc:spChg chg="mod">
          <ac:chgData name="Jessica Campbell" userId="917bedc5-292a-4b47-8121-334a5524c6de" providerId="ADAL" clId="{CDF9082C-6735-4526-9C26-8C8020C8E3B4}" dt="2024-11-04T22:29:07.760" v="165" actId="403"/>
          <ac:spMkLst>
            <pc:docMk/>
            <pc:sldMk cId="3067271268" sldId="257"/>
            <ac:spMk id="3" creationId="{3A1143A3-B5F5-EC5F-BC91-1B4E5437165A}"/>
          </ac:spMkLst>
        </pc:spChg>
      </pc:sldChg>
      <pc:sldChg chg="addSp delSp modSp new del mod setBg">
        <pc:chgData name="Jessica Campbell" userId="917bedc5-292a-4b47-8121-334a5524c6de" providerId="ADAL" clId="{CDF9082C-6735-4526-9C26-8C8020C8E3B4}" dt="2024-11-04T22:04:13.966" v="50" actId="47"/>
        <pc:sldMkLst>
          <pc:docMk/>
          <pc:sldMk cId="3138653462" sldId="258"/>
        </pc:sldMkLst>
        <pc:spChg chg="add del mod">
          <ac:chgData name="Jessica Campbell" userId="917bedc5-292a-4b47-8121-334a5524c6de" providerId="ADAL" clId="{CDF9082C-6735-4526-9C26-8C8020C8E3B4}" dt="2024-11-04T22:03:52.408" v="45"/>
          <ac:spMkLst>
            <pc:docMk/>
            <pc:sldMk cId="3138653462" sldId="258"/>
            <ac:spMk id="2" creationId="{43D8DD96-205A-9A22-50A1-213237B0E327}"/>
          </ac:spMkLst>
        </pc:spChg>
      </pc:sldChg>
      <pc:sldChg chg="new del setBg">
        <pc:chgData name="Jessica Campbell" userId="917bedc5-292a-4b47-8121-334a5524c6de" providerId="ADAL" clId="{CDF9082C-6735-4526-9C26-8C8020C8E3B4}" dt="2024-11-04T22:04:36.457" v="54" actId="47"/>
        <pc:sldMkLst>
          <pc:docMk/>
          <pc:sldMk cId="4177531437" sldId="259"/>
        </pc:sldMkLst>
      </pc:sldChg>
      <pc:sldChg chg="add del setBg">
        <pc:chgData name="Jessica Campbell" userId="917bedc5-292a-4b47-8121-334a5524c6de" providerId="ADAL" clId="{CDF9082C-6735-4526-9C26-8C8020C8E3B4}" dt="2024-11-04T22:04:49.741" v="58" actId="47"/>
        <pc:sldMkLst>
          <pc:docMk/>
          <pc:sldMk cId="4051951082" sldId="260"/>
        </pc:sldMkLst>
      </pc:sldChg>
      <pc:sldChg chg="add del setBg">
        <pc:chgData name="Jessica Campbell" userId="917bedc5-292a-4b47-8121-334a5524c6de" providerId="ADAL" clId="{CDF9082C-6735-4526-9C26-8C8020C8E3B4}" dt="2024-11-04T22:04:54.099" v="60" actId="47"/>
        <pc:sldMkLst>
          <pc:docMk/>
          <pc:sldMk cId="2356429090" sldId="261"/>
        </pc:sldMkLst>
      </pc:sldChg>
      <pc:sldChg chg="add del setBg">
        <pc:chgData name="Jessica Campbell" userId="917bedc5-292a-4b47-8121-334a5524c6de" providerId="ADAL" clId="{CDF9082C-6735-4526-9C26-8C8020C8E3B4}" dt="2024-11-04T22:04:57.003" v="61" actId="47"/>
        <pc:sldMkLst>
          <pc:docMk/>
          <pc:sldMk cId="3503243366" sldId="262"/>
        </pc:sldMkLst>
      </pc:sldChg>
      <pc:sldChg chg="add del setBg">
        <pc:chgData name="Jessica Campbell" userId="917bedc5-292a-4b47-8121-334a5524c6de" providerId="ADAL" clId="{CDF9082C-6735-4526-9C26-8C8020C8E3B4}" dt="2024-11-04T22:04:57.925" v="62" actId="47"/>
        <pc:sldMkLst>
          <pc:docMk/>
          <pc:sldMk cId="2495639051" sldId="263"/>
        </pc:sldMkLst>
      </pc:sldChg>
      <pc:sldChg chg="add del setBg">
        <pc:chgData name="Jessica Campbell" userId="917bedc5-292a-4b47-8121-334a5524c6de" providerId="ADAL" clId="{CDF9082C-6735-4526-9C26-8C8020C8E3B4}" dt="2024-11-04T22:04:58.908" v="63" actId="47"/>
        <pc:sldMkLst>
          <pc:docMk/>
          <pc:sldMk cId="1728553073" sldId="264"/>
        </pc:sldMkLst>
      </pc:sldChg>
      <pc:sldChg chg="modSp add mod setBg">
        <pc:chgData name="Jessica Campbell" userId="917bedc5-292a-4b47-8121-334a5524c6de" providerId="ADAL" clId="{CDF9082C-6735-4526-9C26-8C8020C8E3B4}" dt="2024-11-04T22:28:04.354" v="164" actId="20577"/>
        <pc:sldMkLst>
          <pc:docMk/>
          <pc:sldMk cId="1678815217" sldId="265"/>
        </pc:sldMkLst>
        <pc:spChg chg="mod">
          <ac:chgData name="Jessica Campbell" userId="917bedc5-292a-4b47-8121-334a5524c6de" providerId="ADAL" clId="{CDF9082C-6735-4526-9C26-8C8020C8E3B4}" dt="2024-11-04T22:27:59.477" v="160" actId="20577"/>
          <ac:spMkLst>
            <pc:docMk/>
            <pc:sldMk cId="1678815217" sldId="265"/>
            <ac:spMk id="2" creationId="{45DCC5D5-1B36-CD34-CB47-430D00D3D74E}"/>
          </ac:spMkLst>
        </pc:spChg>
        <pc:spChg chg="mod">
          <ac:chgData name="Jessica Campbell" userId="917bedc5-292a-4b47-8121-334a5524c6de" providerId="ADAL" clId="{CDF9082C-6735-4526-9C26-8C8020C8E3B4}" dt="2024-11-04T22:28:04.354" v="164" actId="20577"/>
          <ac:spMkLst>
            <pc:docMk/>
            <pc:sldMk cId="1678815217" sldId="265"/>
            <ac:spMk id="3" creationId="{2ABBEDF2-4C8E-6AB3-414F-B9A9C5E4C2F4}"/>
          </ac:spMkLst>
        </pc:spChg>
      </pc:sldChg>
      <pc:sldChg chg="add del setBg">
        <pc:chgData name="Jessica Campbell" userId="917bedc5-292a-4b47-8121-334a5524c6de" providerId="ADAL" clId="{CDF9082C-6735-4526-9C26-8C8020C8E3B4}" dt="2024-11-04T22:04:12.871" v="49" actId="47"/>
        <pc:sldMkLst>
          <pc:docMk/>
          <pc:sldMk cId="3232569290" sldId="265"/>
        </pc:sldMkLst>
      </pc:sldChg>
      <pc:sldChg chg="modSp add mod setBg">
        <pc:chgData name="Jessica Campbell" userId="917bedc5-292a-4b47-8121-334a5524c6de" providerId="ADAL" clId="{CDF9082C-6735-4526-9C26-8C8020C8E3B4}" dt="2024-11-04T22:29:20.939" v="180" actId="20577"/>
        <pc:sldMkLst>
          <pc:docMk/>
          <pc:sldMk cId="183875485" sldId="266"/>
        </pc:sldMkLst>
        <pc:spChg chg="mod">
          <ac:chgData name="Jessica Campbell" userId="917bedc5-292a-4b47-8121-334a5524c6de" providerId="ADAL" clId="{CDF9082C-6735-4526-9C26-8C8020C8E3B4}" dt="2024-11-04T22:29:18.258" v="176" actId="20577"/>
          <ac:spMkLst>
            <pc:docMk/>
            <pc:sldMk cId="183875485" sldId="266"/>
            <ac:spMk id="2" creationId="{1B2D189D-EAA5-2458-4AF9-0D14F04BCD39}"/>
          </ac:spMkLst>
        </pc:spChg>
        <pc:spChg chg="mod">
          <ac:chgData name="Jessica Campbell" userId="917bedc5-292a-4b47-8121-334a5524c6de" providerId="ADAL" clId="{CDF9082C-6735-4526-9C26-8C8020C8E3B4}" dt="2024-11-04T22:29:20.939" v="180" actId="20577"/>
          <ac:spMkLst>
            <pc:docMk/>
            <pc:sldMk cId="183875485" sldId="266"/>
            <ac:spMk id="3" creationId="{B9DF0063-F5EB-7284-9D20-9C9CCE444E06}"/>
          </ac:spMkLst>
        </pc:spChg>
      </pc:sldChg>
      <pc:sldChg chg="modSp add mod setBg">
        <pc:chgData name="Jessica Campbell" userId="917bedc5-292a-4b47-8121-334a5524c6de" providerId="ADAL" clId="{CDF9082C-6735-4526-9C26-8C8020C8E3B4}" dt="2024-11-04T22:29:29.984" v="201" actId="20577"/>
        <pc:sldMkLst>
          <pc:docMk/>
          <pc:sldMk cId="2729948884" sldId="267"/>
        </pc:sldMkLst>
        <pc:spChg chg="mod">
          <ac:chgData name="Jessica Campbell" userId="917bedc5-292a-4b47-8121-334a5524c6de" providerId="ADAL" clId="{CDF9082C-6735-4526-9C26-8C8020C8E3B4}" dt="2024-11-04T22:29:27.079" v="197" actId="20577"/>
          <ac:spMkLst>
            <pc:docMk/>
            <pc:sldMk cId="2729948884" sldId="267"/>
            <ac:spMk id="2" creationId="{AC2EEEB3-487E-B3C9-AEB5-10961EB882C9}"/>
          </ac:spMkLst>
        </pc:spChg>
        <pc:spChg chg="mod">
          <ac:chgData name="Jessica Campbell" userId="917bedc5-292a-4b47-8121-334a5524c6de" providerId="ADAL" clId="{CDF9082C-6735-4526-9C26-8C8020C8E3B4}" dt="2024-11-04T22:29:29.984" v="201" actId="20577"/>
          <ac:spMkLst>
            <pc:docMk/>
            <pc:sldMk cId="2729948884" sldId="267"/>
            <ac:spMk id="3" creationId="{2D4ACF7D-A349-BBB8-FF8B-3CDD0D0EF6A8}"/>
          </ac:spMkLst>
        </pc:spChg>
      </pc:sldChg>
      <pc:sldChg chg="modSp add mod setBg">
        <pc:chgData name="Jessica Campbell" userId="917bedc5-292a-4b47-8121-334a5524c6de" providerId="ADAL" clId="{CDF9082C-6735-4526-9C26-8C8020C8E3B4}" dt="2024-11-04T22:29:36.574" v="216" actId="20577"/>
        <pc:sldMkLst>
          <pc:docMk/>
          <pc:sldMk cId="3520707197" sldId="268"/>
        </pc:sldMkLst>
        <pc:spChg chg="mod">
          <ac:chgData name="Jessica Campbell" userId="917bedc5-292a-4b47-8121-334a5524c6de" providerId="ADAL" clId="{CDF9082C-6735-4526-9C26-8C8020C8E3B4}" dt="2024-11-04T22:29:34.074" v="212" actId="20577"/>
          <ac:spMkLst>
            <pc:docMk/>
            <pc:sldMk cId="3520707197" sldId="268"/>
            <ac:spMk id="2" creationId="{346D405D-348F-05C3-0B38-46541C15E843}"/>
          </ac:spMkLst>
        </pc:spChg>
        <pc:spChg chg="mod">
          <ac:chgData name="Jessica Campbell" userId="917bedc5-292a-4b47-8121-334a5524c6de" providerId="ADAL" clId="{CDF9082C-6735-4526-9C26-8C8020C8E3B4}" dt="2024-11-04T22:29:36.574" v="216" actId="20577"/>
          <ac:spMkLst>
            <pc:docMk/>
            <pc:sldMk cId="3520707197" sldId="268"/>
            <ac:spMk id="3" creationId="{FE1C0CC9-1464-440C-8B3D-CD0061C0C08C}"/>
          </ac:spMkLst>
        </pc:spChg>
      </pc:sldChg>
      <pc:sldChg chg="modSp add mod setBg">
        <pc:chgData name="Jessica Campbell" userId="917bedc5-292a-4b47-8121-334a5524c6de" providerId="ADAL" clId="{CDF9082C-6735-4526-9C26-8C8020C8E3B4}" dt="2024-11-04T22:29:43.919" v="235" actId="20577"/>
        <pc:sldMkLst>
          <pc:docMk/>
          <pc:sldMk cId="3223668295" sldId="269"/>
        </pc:sldMkLst>
        <pc:spChg chg="mod">
          <ac:chgData name="Jessica Campbell" userId="917bedc5-292a-4b47-8121-334a5524c6de" providerId="ADAL" clId="{CDF9082C-6735-4526-9C26-8C8020C8E3B4}" dt="2024-11-04T22:29:41.070" v="231" actId="20577"/>
          <ac:spMkLst>
            <pc:docMk/>
            <pc:sldMk cId="3223668295" sldId="269"/>
            <ac:spMk id="2" creationId="{53796919-4223-CDC1-B200-80F093B6954A}"/>
          </ac:spMkLst>
        </pc:spChg>
        <pc:spChg chg="mod">
          <ac:chgData name="Jessica Campbell" userId="917bedc5-292a-4b47-8121-334a5524c6de" providerId="ADAL" clId="{CDF9082C-6735-4526-9C26-8C8020C8E3B4}" dt="2024-11-04T22:29:43.919" v="235" actId="20577"/>
          <ac:spMkLst>
            <pc:docMk/>
            <pc:sldMk cId="3223668295" sldId="269"/>
            <ac:spMk id="3" creationId="{3B06E030-1D4E-7F73-DE2D-A38137802492}"/>
          </ac:spMkLst>
        </pc:spChg>
      </pc:sldChg>
      <pc:sldChg chg="addSp delSp modSp add mod setBg">
        <pc:chgData name="Jessica Campbell" userId="917bedc5-292a-4b47-8121-334a5524c6de" providerId="ADAL" clId="{CDF9082C-6735-4526-9C26-8C8020C8E3B4}" dt="2024-11-04T22:30:14.436" v="256"/>
        <pc:sldMkLst>
          <pc:docMk/>
          <pc:sldMk cId="901714719" sldId="270"/>
        </pc:sldMkLst>
        <pc:spChg chg="del mod">
          <ac:chgData name="Jessica Campbell" userId="917bedc5-292a-4b47-8121-334a5524c6de" providerId="ADAL" clId="{CDF9082C-6735-4526-9C26-8C8020C8E3B4}" dt="2024-11-04T22:30:00.703" v="251" actId="478"/>
          <ac:spMkLst>
            <pc:docMk/>
            <pc:sldMk cId="901714719" sldId="270"/>
            <ac:spMk id="2" creationId="{AFD57DE0-7DDD-0BBF-7A2E-BFB97BCBB10D}"/>
          </ac:spMkLst>
        </pc:spChg>
        <pc:spChg chg="del mod">
          <ac:chgData name="Jessica Campbell" userId="917bedc5-292a-4b47-8121-334a5524c6de" providerId="ADAL" clId="{CDF9082C-6735-4526-9C26-8C8020C8E3B4}" dt="2024-11-04T22:30:02.268" v="252" actId="478"/>
          <ac:spMkLst>
            <pc:docMk/>
            <pc:sldMk cId="901714719" sldId="270"/>
            <ac:spMk id="3" creationId="{1910BDDE-E4A0-5850-DCB7-B65A96EC8F3B}"/>
          </ac:spMkLst>
        </pc:spChg>
        <pc:spChg chg="add del mod">
          <ac:chgData name="Jessica Campbell" userId="917bedc5-292a-4b47-8121-334a5524c6de" providerId="ADAL" clId="{CDF9082C-6735-4526-9C26-8C8020C8E3B4}" dt="2024-11-04T22:30:04.252" v="254" actId="478"/>
          <ac:spMkLst>
            <pc:docMk/>
            <pc:sldMk cId="901714719" sldId="270"/>
            <ac:spMk id="5" creationId="{821475FE-5ED7-D1E0-C202-8A97D6AC3F46}"/>
          </ac:spMkLst>
        </pc:spChg>
        <pc:spChg chg="add del mod">
          <ac:chgData name="Jessica Campbell" userId="917bedc5-292a-4b47-8121-334a5524c6de" providerId="ADAL" clId="{CDF9082C-6735-4526-9C26-8C8020C8E3B4}" dt="2024-11-04T22:30:03.316" v="253" actId="478"/>
          <ac:spMkLst>
            <pc:docMk/>
            <pc:sldMk cId="901714719" sldId="270"/>
            <ac:spMk id="7" creationId="{FE229849-E8CF-3E12-50D5-9D44AC6A403D}"/>
          </ac:spMkLst>
        </pc:spChg>
        <pc:spChg chg="add mod">
          <ac:chgData name="Jessica Campbell" userId="917bedc5-292a-4b47-8121-334a5524c6de" providerId="ADAL" clId="{CDF9082C-6735-4526-9C26-8C8020C8E3B4}" dt="2024-11-04T22:30:09.473" v="255"/>
          <ac:spMkLst>
            <pc:docMk/>
            <pc:sldMk cId="901714719" sldId="270"/>
            <ac:spMk id="8" creationId="{D2411D35-7F83-A37B-98A4-CE4BB8F00666}"/>
          </ac:spMkLst>
        </pc:spChg>
        <pc:spChg chg="add mod">
          <ac:chgData name="Jessica Campbell" userId="917bedc5-292a-4b47-8121-334a5524c6de" providerId="ADAL" clId="{CDF9082C-6735-4526-9C26-8C8020C8E3B4}" dt="2024-11-04T22:30:14.436" v="256"/>
          <ac:spMkLst>
            <pc:docMk/>
            <pc:sldMk cId="901714719" sldId="270"/>
            <ac:spMk id="9" creationId="{0491B4B4-06F7-1127-70AE-71F3303B86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1806"/>
            <a:ext cx="9144000" cy="1193800"/>
          </a:xfrm>
        </p:spPr>
        <p:txBody>
          <a:bodyPr/>
          <a:lstStyle/>
          <a:p>
            <a:r>
              <a:rPr lang="en-US" dirty="0">
                <a:latin typeface="+mn-lt"/>
                <a:cs typeface="Aptos Serif" panose="02020604070405020304" pitchFamily="18" charset="0"/>
              </a:rPr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Authors/Presenters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1E07-C7B0-9275-1780-E02D7D3C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61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43A3-B5F5-EC5F-BC91-1B4E5437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640"/>
            <a:ext cx="10515600" cy="3933149"/>
          </a:xfrm>
        </p:spPr>
        <p:txBody>
          <a:bodyPr>
            <a:normAutofit/>
          </a:bodyPr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6727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608A0-4766-3E0F-AD53-5D71BEB3A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C5D5-1B36-CD34-CB47-430D00D3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617"/>
            <a:ext cx="10515600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EDF2-4C8E-6AB3-414F-B9A9C5E4C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640"/>
            <a:ext cx="10515600" cy="3933149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7881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73275-90A3-B6C7-6E06-8E23D6EC8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189D-EAA5-2458-4AF9-0D14F04B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617"/>
            <a:ext cx="10515600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0063-F5EB-7284-9D20-9C9CCE444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640"/>
            <a:ext cx="10515600" cy="3933149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387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C40F2D-E57E-C103-CCE7-DAAA6B1BE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EEB3-487E-B3C9-AEB5-10961EB8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617"/>
            <a:ext cx="10515600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CF7D-A349-BBB8-FF8B-3CDD0D0E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640"/>
            <a:ext cx="10515600" cy="3933149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2994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81C68-21BA-7105-5BED-BBB087316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405D-348F-05C3-0B38-46541C15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617"/>
            <a:ext cx="10515600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0CC9-1464-440C-8B3D-CD0061C0C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640"/>
            <a:ext cx="10515600" cy="3933149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2070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DF436C-A27D-EC69-EACF-49F0F7B81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6919-4223-CDC1-B200-80F093B6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681"/>
            <a:ext cx="10515600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E030-1D4E-7F73-DE2D-A3813780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8244"/>
            <a:ext cx="10515600" cy="3933149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2366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A5237-5306-74DE-81BE-82DB1A5F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411D35-7F83-A37B-98A4-CE4BB8F0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681"/>
            <a:ext cx="10515600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91B4B4-06F7-1127-70AE-71F3303B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8244"/>
            <a:ext cx="10515600" cy="3933149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0171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83ddff2-9b2b-4368-b8cd-378ac60c41e5">AQU3VKAFUFY6-1263277492-347413</_dlc_DocId>
    <_dlc_DocIdUrl xmlns="483ddff2-9b2b-4368-b8cd-378ac60c41e5">
      <Url>https://amr.sharepoint.com/sites/amrfiles/_layouts/15/DocIdRedir.aspx?ID=AQU3VKAFUFY6-1263277492-347413</Url>
      <Description>AQU3VKAFUFY6-1263277492-347413</Description>
    </_dlc_DocIdUrl>
    <TaxCatchAll xmlns="483ddff2-9b2b-4368-b8cd-378ac60c41e5" xsi:nil="true"/>
    <lcf76f155ced4ddcb4097134ff3c332f xmlns="a0e5fd4b-7d75-4738-9488-266028ce76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FE71D4D4128147AC167CCE46792A35" ma:contentTypeVersion="18" ma:contentTypeDescription="Create a new document." ma:contentTypeScope="" ma:versionID="af259778cef81eb62b1287bd9fa8bfd5">
  <xsd:schema xmlns:xsd="http://www.w3.org/2001/XMLSchema" xmlns:xs="http://www.w3.org/2001/XMLSchema" xmlns:p="http://schemas.microsoft.com/office/2006/metadata/properties" xmlns:ns2="483ddff2-9b2b-4368-b8cd-378ac60c41e5" xmlns:ns3="a0e5fd4b-7d75-4738-9488-266028ce7605" targetNamespace="http://schemas.microsoft.com/office/2006/metadata/properties" ma:root="true" ma:fieldsID="7129b9b1f8295b063fe2805d5a5d57cf" ns2:_="" ns3:_="">
    <xsd:import namespace="483ddff2-9b2b-4368-b8cd-378ac60c41e5"/>
    <xsd:import namespace="a0e5fd4b-7d75-4738-9488-266028ce76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ff2-9b2b-4368-b8cd-378ac60c41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9be6f66-3e0c-428f-969d-6094a384d721}" ma:internalName="TaxCatchAll" ma:showField="CatchAllData" ma:web="483ddff2-9b2b-4368-b8cd-378ac60c4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5fd4b-7d75-4738-9488-266028ce7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82455f3-2cb7-495f-aa72-87a21e17d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AA8C9C-E036-4C3D-9B22-CD5995122CC5}">
  <ds:schemaRefs>
    <ds:schemaRef ds:uri="http://schemas.microsoft.com/office/2006/metadata/properties"/>
    <ds:schemaRef ds:uri="http://schemas.microsoft.com/office/infopath/2007/PartnerControls"/>
    <ds:schemaRef ds:uri="483ddff2-9b2b-4368-b8cd-378ac60c41e5"/>
    <ds:schemaRef ds:uri="a0e5fd4b-7d75-4738-9488-266028ce7605"/>
  </ds:schemaRefs>
</ds:datastoreItem>
</file>

<file path=customXml/itemProps2.xml><?xml version="1.0" encoding="utf-8"?>
<ds:datastoreItem xmlns:ds="http://schemas.openxmlformats.org/officeDocument/2006/customXml" ds:itemID="{EAF55771-3A0A-435E-B34B-8F2CD7788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49FFB-7E3A-45DB-A5C4-0E390FDC1FF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C4177A-CFA7-47BB-A563-2BD8E56B9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ff2-9b2b-4368-b8cd-378ac60c41e5"/>
    <ds:schemaRef ds:uri="a0e5fd4b-7d75-4738-9488-266028ce76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Presentation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Jessica Campbell</cp:lastModifiedBy>
  <cp:revision>1</cp:revision>
  <dcterms:created xsi:type="dcterms:W3CDTF">2024-11-04T21:54:05Z</dcterms:created>
  <dcterms:modified xsi:type="dcterms:W3CDTF">2024-11-04T22:30:37Z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0x010100E3FE71D4D4128147AC167CCE46792A35</vt:lpwstr>
  </property>
  <property fmtid="{D5CDD505-2E9C-101B-9397-08002B2CF9AE}" pid="3" name="_dlc_DocIdItemGuid">
    <vt:lpwstr>e916a1c3-d509-41df-a896-9346bd580f8e</vt:lpwstr>
  </property>
  <property fmtid="{D5CDD505-2E9C-101B-9397-08002B2CF9AE}" pid="4" name="MediaServiceImageTags">
    <vt:lpwstr/>
  </property>
</Properties>
</file>